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82032E-28DF-4D95-B7F9-2C5F2B29421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9416FAF-5238-472E-BAD5-BE7C78DD018C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accent6">
                  <a:lumMod val="75000"/>
                </a:schemeClr>
              </a:solidFill>
            </a:rPr>
            <a:t>LORE ,FOLK SONGS AND SAYINGS </a:t>
          </a:r>
          <a:endParaRPr lang="en-IN" sz="2000" dirty="0">
            <a:solidFill>
              <a:schemeClr val="accent6">
                <a:lumMod val="75000"/>
              </a:schemeClr>
            </a:solidFill>
          </a:endParaRPr>
        </a:p>
      </dgm:t>
    </dgm:pt>
    <dgm:pt modelId="{A7521E84-E809-4B0B-87F6-6747F44C12EC}" type="parTrans" cxnId="{405723BA-7D34-409A-87B5-7923CA1DCFFD}">
      <dgm:prSet/>
      <dgm:spPr/>
      <dgm:t>
        <a:bodyPr/>
        <a:lstStyle/>
        <a:p>
          <a:endParaRPr lang="en-IN"/>
        </a:p>
      </dgm:t>
    </dgm:pt>
    <dgm:pt modelId="{3A1AC53F-0674-480C-9B43-1ED62634671B}" type="sibTrans" cxnId="{405723BA-7D34-409A-87B5-7923CA1DCFFD}">
      <dgm:prSet/>
      <dgm:spPr/>
      <dgm:t>
        <a:bodyPr/>
        <a:lstStyle/>
        <a:p>
          <a:endParaRPr lang="en-IN"/>
        </a:p>
      </dgm:t>
    </dgm:pt>
    <dgm:pt modelId="{D5A8B7C3-1036-47B4-8499-A2E5835BA666}">
      <dgm:prSet phldrT="[Text]" custT="1"/>
      <dgm:spPr/>
      <dgm:t>
        <a:bodyPr/>
        <a:lstStyle/>
        <a:p>
          <a:r>
            <a:rPr lang="en-US" sz="1400" dirty="0" smtClean="0"/>
            <a:t>HISTORICAL LITERATURE IN PERSIAN </a:t>
          </a:r>
          <a:endParaRPr lang="en-IN" sz="1400" dirty="0"/>
        </a:p>
      </dgm:t>
    </dgm:pt>
    <dgm:pt modelId="{298369BA-9330-49BF-8A74-138E6E17A093}" type="parTrans" cxnId="{F9C71097-912B-4636-9344-885DF36011D0}">
      <dgm:prSet/>
      <dgm:spPr/>
      <dgm:t>
        <a:bodyPr/>
        <a:lstStyle/>
        <a:p>
          <a:endParaRPr lang="en-IN"/>
        </a:p>
      </dgm:t>
    </dgm:pt>
    <dgm:pt modelId="{B8179562-1DC8-463C-BFB7-015C2CA7F2DA}" type="sibTrans" cxnId="{F9C71097-912B-4636-9344-885DF36011D0}">
      <dgm:prSet custT="1"/>
      <dgm:spPr/>
      <dgm:t>
        <a:bodyPr/>
        <a:lstStyle/>
        <a:p>
          <a:r>
            <a:rPr lang="en-US" sz="1400" dirty="0" smtClean="0"/>
            <a:t>URDU SOURCES</a:t>
          </a:r>
          <a:endParaRPr lang="en-IN" sz="1400" dirty="0"/>
        </a:p>
      </dgm:t>
    </dgm:pt>
    <dgm:pt modelId="{B7D53CD5-4C00-40D7-8C4C-D9926F68595B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</a:rPr>
            <a:t>NUMINMATICS</a:t>
          </a:r>
          <a:endParaRPr lang="en-IN" dirty="0">
            <a:solidFill>
              <a:schemeClr val="accent6">
                <a:lumMod val="75000"/>
              </a:schemeClr>
            </a:solidFill>
          </a:endParaRPr>
        </a:p>
      </dgm:t>
    </dgm:pt>
    <dgm:pt modelId="{D914F157-48A2-4AC4-9125-AA80E84F19C0}" type="parTrans" cxnId="{99F5B932-AAC9-4FBA-AF9A-26384125504B}">
      <dgm:prSet/>
      <dgm:spPr/>
      <dgm:t>
        <a:bodyPr/>
        <a:lstStyle/>
        <a:p>
          <a:endParaRPr lang="en-IN"/>
        </a:p>
      </dgm:t>
    </dgm:pt>
    <dgm:pt modelId="{D8F31646-BA90-41D9-BBFF-8ACCE1B09B25}" type="sibTrans" cxnId="{99F5B932-AAC9-4FBA-AF9A-26384125504B}">
      <dgm:prSet/>
      <dgm:spPr/>
      <dgm:t>
        <a:bodyPr/>
        <a:lstStyle/>
        <a:p>
          <a:endParaRPr lang="en-IN"/>
        </a:p>
      </dgm:t>
    </dgm:pt>
    <dgm:pt modelId="{BC1AE8F7-F6A1-416A-9EA3-2C3BFB857496}">
      <dgm:prSet phldrT="[Text]" custT="1"/>
      <dgm:spPr/>
      <dgm:t>
        <a:bodyPr/>
        <a:lstStyle/>
        <a:p>
          <a:r>
            <a:rPr lang="en-US" sz="1200" dirty="0" smtClean="0"/>
            <a:t>RECORDS OF BRITISH-INDIAN GOVT AND PRIVATE PAPERS OF GOVERNOR GENERALS </a:t>
          </a:r>
          <a:endParaRPr lang="en-IN" sz="1200" dirty="0"/>
        </a:p>
      </dgm:t>
    </dgm:pt>
    <dgm:pt modelId="{61C082D0-A883-403C-8736-030E2C0184F0}" type="parTrans" cxnId="{7E056205-4A12-48EB-A072-4D48EB5BF15E}">
      <dgm:prSet/>
      <dgm:spPr/>
      <dgm:t>
        <a:bodyPr/>
        <a:lstStyle/>
        <a:p>
          <a:endParaRPr lang="en-IN"/>
        </a:p>
      </dgm:t>
    </dgm:pt>
    <dgm:pt modelId="{CF70CF3A-8765-4BDA-9CDC-25275E7C643B}" type="sibTrans" cxnId="{7E056205-4A12-48EB-A072-4D48EB5BF15E}">
      <dgm:prSet custT="1"/>
      <dgm:spPr/>
      <dgm:t>
        <a:bodyPr/>
        <a:lstStyle/>
        <a:p>
          <a:r>
            <a:rPr lang="en-US" sz="1400" dirty="0" smtClean="0"/>
            <a:t>ACCOUNTS OF FOREIGN TRAVELLERS AND OTHER ENGLISH SOURCES</a:t>
          </a:r>
          <a:endParaRPr lang="en-IN" sz="1400" dirty="0"/>
        </a:p>
      </dgm:t>
    </dgm:pt>
    <dgm:pt modelId="{4B3AEDB0-E13C-4107-9E29-006BB5C1F4D8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</a:rPr>
            <a:t>BUILDINGS AND MONUMENTS ,AND HISTORICAL PAINTINGS</a:t>
          </a:r>
          <a:endParaRPr lang="en-IN" dirty="0">
            <a:solidFill>
              <a:schemeClr val="accent6">
                <a:lumMod val="75000"/>
              </a:schemeClr>
            </a:solidFill>
          </a:endParaRPr>
        </a:p>
      </dgm:t>
    </dgm:pt>
    <dgm:pt modelId="{0012B57A-171B-4BBE-9981-88EEC30629FE}" type="parTrans" cxnId="{70A114C9-05D3-4CE4-86BA-D76B0B608098}">
      <dgm:prSet/>
      <dgm:spPr/>
      <dgm:t>
        <a:bodyPr/>
        <a:lstStyle/>
        <a:p>
          <a:endParaRPr lang="en-IN"/>
        </a:p>
      </dgm:t>
    </dgm:pt>
    <dgm:pt modelId="{1F1289F3-FB12-4235-BAED-F32778039919}" type="sibTrans" cxnId="{70A114C9-05D3-4CE4-86BA-D76B0B608098}">
      <dgm:prSet/>
      <dgm:spPr/>
      <dgm:t>
        <a:bodyPr/>
        <a:lstStyle/>
        <a:p>
          <a:endParaRPr lang="en-IN"/>
        </a:p>
      </dgm:t>
    </dgm:pt>
    <dgm:pt modelId="{3964B15B-1AE3-4A45-8BE5-7454F37A17D3}">
      <dgm:prSet phldrT="[Text]" custT="1"/>
      <dgm:spPr/>
      <dgm:t>
        <a:bodyPr/>
        <a:lstStyle/>
        <a:p>
          <a:r>
            <a:rPr lang="en-US" sz="1400" dirty="0" smtClean="0"/>
            <a:t>HISTORICAL AND SEMI HISTORICAL  WORKS IN PUNJABI AND HINDI</a:t>
          </a:r>
          <a:endParaRPr lang="en-IN" sz="1400" dirty="0"/>
        </a:p>
      </dgm:t>
    </dgm:pt>
    <dgm:pt modelId="{C639D741-CE89-46DA-84BB-0894B16FBCA8}" type="sibTrans" cxnId="{C9E00BF5-86C4-46CC-AF18-B64C92A1EC00}">
      <dgm:prSet/>
      <dgm:spPr/>
      <dgm:t>
        <a:bodyPr/>
        <a:lstStyle/>
        <a:p>
          <a:r>
            <a:rPr lang="en-US" dirty="0" smtClean="0"/>
            <a:t>RELIGIOUS LITERATURE OF SIKHS</a:t>
          </a:r>
          <a:endParaRPr lang="en-IN" dirty="0"/>
        </a:p>
      </dgm:t>
    </dgm:pt>
    <dgm:pt modelId="{663D38C6-17E6-4EED-84A0-911C568F7DCB}" type="parTrans" cxnId="{C9E00BF5-86C4-46CC-AF18-B64C92A1EC00}">
      <dgm:prSet/>
      <dgm:spPr/>
      <dgm:t>
        <a:bodyPr/>
        <a:lstStyle/>
        <a:p>
          <a:endParaRPr lang="en-IN"/>
        </a:p>
      </dgm:t>
    </dgm:pt>
    <dgm:pt modelId="{212BADF2-07B2-4665-A040-6EBD7A9E3A32}" type="pres">
      <dgm:prSet presAssocID="{7882032E-28DF-4D95-B7F9-2C5F2B29421A}" presName="Name0" presStyleCnt="0">
        <dgm:presLayoutVars>
          <dgm:chMax/>
          <dgm:chPref/>
          <dgm:dir/>
          <dgm:animLvl val="lvl"/>
        </dgm:presLayoutVars>
      </dgm:prSet>
      <dgm:spPr/>
    </dgm:pt>
    <dgm:pt modelId="{9ECA8944-38EE-4BFE-8482-043530CC09F5}" type="pres">
      <dgm:prSet presAssocID="{3964B15B-1AE3-4A45-8BE5-7454F37A17D3}" presName="composite" presStyleCnt="0"/>
      <dgm:spPr/>
    </dgm:pt>
    <dgm:pt modelId="{F091EB95-5DED-4AE0-86D0-7AC97AB93EBC}" type="pres">
      <dgm:prSet presAssocID="{3964B15B-1AE3-4A45-8BE5-7454F37A17D3}" presName="Parent1" presStyleLbl="node1" presStyleIdx="0" presStyleCnt="6" custLinFactNeighborX="-6143" custLinFactNeighborY="-717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259BEE-8471-46F9-AFEE-3A3107CC4F0D}" type="pres">
      <dgm:prSet presAssocID="{3964B15B-1AE3-4A45-8BE5-7454F37A17D3}" presName="Childtext1" presStyleLbl="revTx" presStyleIdx="0" presStyleCnt="3" custScaleX="90078" custScaleY="871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331211E-10A1-41B9-8487-EE06A586B2CE}" type="pres">
      <dgm:prSet presAssocID="{3964B15B-1AE3-4A45-8BE5-7454F37A17D3}" presName="BalanceSpacing" presStyleCnt="0"/>
      <dgm:spPr/>
    </dgm:pt>
    <dgm:pt modelId="{D7DC1085-5F69-4BB3-9B1E-DF546A2DA2F6}" type="pres">
      <dgm:prSet presAssocID="{3964B15B-1AE3-4A45-8BE5-7454F37A17D3}" presName="BalanceSpacing1" presStyleCnt="0"/>
      <dgm:spPr/>
    </dgm:pt>
    <dgm:pt modelId="{DFB622FD-0C4F-49F5-A7CA-A2A261127F73}" type="pres">
      <dgm:prSet presAssocID="{C639D741-CE89-46DA-84BB-0894B16FBCA8}" presName="Accent1Text" presStyleLbl="node1" presStyleIdx="1" presStyleCnt="6" custLinFactNeighborX="-45833" custLinFactNeighborY="10553"/>
      <dgm:spPr/>
      <dgm:t>
        <a:bodyPr/>
        <a:lstStyle/>
        <a:p>
          <a:endParaRPr lang="en-IN"/>
        </a:p>
      </dgm:t>
    </dgm:pt>
    <dgm:pt modelId="{54C566E1-2205-4FFF-BD72-5A77B89814DE}" type="pres">
      <dgm:prSet presAssocID="{C639D741-CE89-46DA-84BB-0894B16FBCA8}" presName="spaceBetweenRectangles" presStyleCnt="0"/>
      <dgm:spPr/>
    </dgm:pt>
    <dgm:pt modelId="{B0050B84-907A-43FA-8A38-17C195420B09}" type="pres">
      <dgm:prSet presAssocID="{D5A8B7C3-1036-47B4-8499-A2E5835BA666}" presName="composite" presStyleCnt="0"/>
      <dgm:spPr/>
    </dgm:pt>
    <dgm:pt modelId="{4092ED9B-5313-4ED3-A2BD-751A89E2F60C}" type="pres">
      <dgm:prSet presAssocID="{D5A8B7C3-1036-47B4-8499-A2E5835BA666}" presName="Parent1" presStyleLbl="node1" presStyleIdx="2" presStyleCnt="6" custLinFactNeighborX="-3088" custLinFactNeighborY="99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6D11D68-BABA-40EF-B554-F59D7B1C8F39}" type="pres">
      <dgm:prSet presAssocID="{D5A8B7C3-1036-47B4-8499-A2E5835BA666}" presName="Childtext1" presStyleLbl="revTx" presStyleIdx="1" presStyleCnt="3" custScaleX="1007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9FD73D-A9FE-48E5-ADBE-5210FED0191C}" type="pres">
      <dgm:prSet presAssocID="{D5A8B7C3-1036-47B4-8499-A2E5835BA666}" presName="BalanceSpacing" presStyleCnt="0"/>
      <dgm:spPr/>
    </dgm:pt>
    <dgm:pt modelId="{2EA7E480-81A9-477E-9448-2C63ED2D1311}" type="pres">
      <dgm:prSet presAssocID="{D5A8B7C3-1036-47B4-8499-A2E5835BA666}" presName="BalanceSpacing1" presStyleCnt="0"/>
      <dgm:spPr/>
    </dgm:pt>
    <dgm:pt modelId="{C0F8F60A-C6AE-45B6-BE2B-8EB5B54F84D4}" type="pres">
      <dgm:prSet presAssocID="{B8179562-1DC8-463C-BFB7-015C2CA7F2DA}" presName="Accent1Text" presStyleLbl="node1" presStyleIdx="3" presStyleCnt="6" custLinFactNeighborX="51881" custLinFactNeighborY="5426"/>
      <dgm:spPr/>
    </dgm:pt>
    <dgm:pt modelId="{BAF05F68-618A-4A6C-BE23-7DF4DE64F4C8}" type="pres">
      <dgm:prSet presAssocID="{B8179562-1DC8-463C-BFB7-015C2CA7F2DA}" presName="spaceBetweenRectangles" presStyleCnt="0"/>
      <dgm:spPr/>
    </dgm:pt>
    <dgm:pt modelId="{02A9A5CC-7C31-47AC-9FBA-75CF92238BEF}" type="pres">
      <dgm:prSet presAssocID="{BC1AE8F7-F6A1-416A-9EA3-2C3BFB857496}" presName="composite" presStyleCnt="0"/>
      <dgm:spPr/>
    </dgm:pt>
    <dgm:pt modelId="{3D0D7584-3DC9-4E11-9DAD-EF911E40BE66}" type="pres">
      <dgm:prSet presAssocID="{BC1AE8F7-F6A1-416A-9EA3-2C3BFB85749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FED963-399C-4D53-91B0-10EF0419FD25}" type="pres">
      <dgm:prSet presAssocID="{BC1AE8F7-F6A1-416A-9EA3-2C3BFB857496}" presName="Childtext1" presStyleLbl="revTx" presStyleIdx="2" presStyleCnt="3" custScaleX="82138" custScaleY="1209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83290EF-8D43-4504-A143-5BEC9B75180E}" type="pres">
      <dgm:prSet presAssocID="{BC1AE8F7-F6A1-416A-9EA3-2C3BFB857496}" presName="BalanceSpacing" presStyleCnt="0"/>
      <dgm:spPr/>
    </dgm:pt>
    <dgm:pt modelId="{E1E74F67-A300-4C77-A1DF-E579A664A816}" type="pres">
      <dgm:prSet presAssocID="{BC1AE8F7-F6A1-416A-9EA3-2C3BFB857496}" presName="BalanceSpacing1" presStyleCnt="0"/>
      <dgm:spPr/>
    </dgm:pt>
    <dgm:pt modelId="{B302D1AE-5E68-4A5F-9026-6F5B6AB8C209}" type="pres">
      <dgm:prSet presAssocID="{CF70CF3A-8765-4BDA-9CDC-25275E7C643B}" presName="Accent1Text" presStyleLbl="node1" presStyleIdx="5" presStyleCnt="6" custScaleX="129621" custScaleY="108590" custLinFactNeighborX="-58079" custLinFactNeighborY="-12993"/>
      <dgm:spPr/>
      <dgm:t>
        <a:bodyPr/>
        <a:lstStyle/>
        <a:p>
          <a:endParaRPr lang="en-IN"/>
        </a:p>
      </dgm:t>
    </dgm:pt>
  </dgm:ptLst>
  <dgm:cxnLst>
    <dgm:cxn modelId="{1E09F199-1EAC-4922-A909-6CE8BDA46A0B}" type="presOf" srcId="{CF70CF3A-8765-4BDA-9CDC-25275E7C643B}" destId="{B302D1AE-5E68-4A5F-9026-6F5B6AB8C209}" srcOrd="0" destOrd="0" presId="urn:microsoft.com/office/officeart/2008/layout/AlternatingHexagons"/>
    <dgm:cxn modelId="{17401CFF-C000-4F8B-8A5C-23C985E92552}" type="presOf" srcId="{7882032E-28DF-4D95-B7F9-2C5F2B29421A}" destId="{212BADF2-07B2-4665-A040-6EBD7A9E3A32}" srcOrd="0" destOrd="0" presId="urn:microsoft.com/office/officeart/2008/layout/AlternatingHexagons"/>
    <dgm:cxn modelId="{A1BAD07A-506A-47E4-9F92-FA96E75C06A6}" type="presOf" srcId="{A9416FAF-5238-472E-BAD5-BE7C78DD018C}" destId="{45259BEE-8471-46F9-AFEE-3A3107CC4F0D}" srcOrd="0" destOrd="0" presId="urn:microsoft.com/office/officeart/2008/layout/AlternatingHexagons"/>
    <dgm:cxn modelId="{99F5B932-AAC9-4FBA-AF9A-26384125504B}" srcId="{D5A8B7C3-1036-47B4-8499-A2E5835BA666}" destId="{B7D53CD5-4C00-40D7-8C4C-D9926F68595B}" srcOrd="0" destOrd="0" parTransId="{D914F157-48A2-4AC4-9125-AA80E84F19C0}" sibTransId="{D8F31646-BA90-41D9-BBFF-8ACCE1B09B25}"/>
    <dgm:cxn modelId="{F0ACC520-33F3-4F03-82E4-486C150D7823}" type="presOf" srcId="{BC1AE8F7-F6A1-416A-9EA3-2C3BFB857496}" destId="{3D0D7584-3DC9-4E11-9DAD-EF911E40BE66}" srcOrd="0" destOrd="0" presId="urn:microsoft.com/office/officeart/2008/layout/AlternatingHexagons"/>
    <dgm:cxn modelId="{B5C6551C-9CBB-452B-8EDE-904E54668497}" type="presOf" srcId="{3964B15B-1AE3-4A45-8BE5-7454F37A17D3}" destId="{F091EB95-5DED-4AE0-86D0-7AC97AB93EBC}" srcOrd="0" destOrd="0" presId="urn:microsoft.com/office/officeart/2008/layout/AlternatingHexagons"/>
    <dgm:cxn modelId="{F0ED377F-5E04-4491-B57E-59DB941859DF}" type="presOf" srcId="{B7D53CD5-4C00-40D7-8C4C-D9926F68595B}" destId="{A6D11D68-BABA-40EF-B554-F59D7B1C8F39}" srcOrd="0" destOrd="0" presId="urn:microsoft.com/office/officeart/2008/layout/AlternatingHexagons"/>
    <dgm:cxn modelId="{E2321CB2-080F-4417-A8C2-357A71C9AAAB}" type="presOf" srcId="{D5A8B7C3-1036-47B4-8499-A2E5835BA666}" destId="{4092ED9B-5313-4ED3-A2BD-751A89E2F60C}" srcOrd="0" destOrd="0" presId="urn:microsoft.com/office/officeart/2008/layout/AlternatingHexagons"/>
    <dgm:cxn modelId="{70A114C9-05D3-4CE4-86BA-D76B0B608098}" srcId="{BC1AE8F7-F6A1-416A-9EA3-2C3BFB857496}" destId="{4B3AEDB0-E13C-4107-9E29-006BB5C1F4D8}" srcOrd="0" destOrd="0" parTransId="{0012B57A-171B-4BBE-9981-88EEC30629FE}" sibTransId="{1F1289F3-FB12-4235-BAED-F32778039919}"/>
    <dgm:cxn modelId="{21C2F116-E021-4B98-8FE6-5F131E2F062B}" type="presOf" srcId="{B8179562-1DC8-463C-BFB7-015C2CA7F2DA}" destId="{C0F8F60A-C6AE-45B6-BE2B-8EB5B54F84D4}" srcOrd="0" destOrd="0" presId="urn:microsoft.com/office/officeart/2008/layout/AlternatingHexagons"/>
    <dgm:cxn modelId="{7E056205-4A12-48EB-A072-4D48EB5BF15E}" srcId="{7882032E-28DF-4D95-B7F9-2C5F2B29421A}" destId="{BC1AE8F7-F6A1-416A-9EA3-2C3BFB857496}" srcOrd="2" destOrd="0" parTransId="{61C082D0-A883-403C-8736-030E2C0184F0}" sibTransId="{CF70CF3A-8765-4BDA-9CDC-25275E7C643B}"/>
    <dgm:cxn modelId="{F9C71097-912B-4636-9344-885DF36011D0}" srcId="{7882032E-28DF-4D95-B7F9-2C5F2B29421A}" destId="{D5A8B7C3-1036-47B4-8499-A2E5835BA666}" srcOrd="1" destOrd="0" parTransId="{298369BA-9330-49BF-8A74-138E6E17A093}" sibTransId="{B8179562-1DC8-463C-BFB7-015C2CA7F2DA}"/>
    <dgm:cxn modelId="{492DB8C5-9DC8-439F-9089-9B4D629AB36B}" type="presOf" srcId="{4B3AEDB0-E13C-4107-9E29-006BB5C1F4D8}" destId="{D3FED963-399C-4D53-91B0-10EF0419FD25}" srcOrd="0" destOrd="0" presId="urn:microsoft.com/office/officeart/2008/layout/AlternatingHexagons"/>
    <dgm:cxn modelId="{405723BA-7D34-409A-87B5-7923CA1DCFFD}" srcId="{3964B15B-1AE3-4A45-8BE5-7454F37A17D3}" destId="{A9416FAF-5238-472E-BAD5-BE7C78DD018C}" srcOrd="0" destOrd="0" parTransId="{A7521E84-E809-4B0B-87F6-6747F44C12EC}" sibTransId="{3A1AC53F-0674-480C-9B43-1ED62634671B}"/>
    <dgm:cxn modelId="{C9E00BF5-86C4-46CC-AF18-B64C92A1EC00}" srcId="{7882032E-28DF-4D95-B7F9-2C5F2B29421A}" destId="{3964B15B-1AE3-4A45-8BE5-7454F37A17D3}" srcOrd="0" destOrd="0" parTransId="{663D38C6-17E6-4EED-84A0-911C568F7DCB}" sibTransId="{C639D741-CE89-46DA-84BB-0894B16FBCA8}"/>
    <dgm:cxn modelId="{ED2D8277-380C-4F53-AF07-59F9DBCE9A55}" type="presOf" srcId="{C639D741-CE89-46DA-84BB-0894B16FBCA8}" destId="{DFB622FD-0C4F-49F5-A7CA-A2A261127F73}" srcOrd="0" destOrd="0" presId="urn:microsoft.com/office/officeart/2008/layout/AlternatingHexagons"/>
    <dgm:cxn modelId="{0062B89D-8BF1-43B1-87A7-B2480ECDE674}" type="presParOf" srcId="{212BADF2-07B2-4665-A040-6EBD7A9E3A32}" destId="{9ECA8944-38EE-4BFE-8482-043530CC09F5}" srcOrd="0" destOrd="0" presId="urn:microsoft.com/office/officeart/2008/layout/AlternatingHexagons"/>
    <dgm:cxn modelId="{B2A11A5D-2C0C-41EE-8357-6A665E39CBE7}" type="presParOf" srcId="{9ECA8944-38EE-4BFE-8482-043530CC09F5}" destId="{F091EB95-5DED-4AE0-86D0-7AC97AB93EBC}" srcOrd="0" destOrd="0" presId="urn:microsoft.com/office/officeart/2008/layout/AlternatingHexagons"/>
    <dgm:cxn modelId="{5F800A7D-EFB8-451E-B6BB-4AB96B1EF3A4}" type="presParOf" srcId="{9ECA8944-38EE-4BFE-8482-043530CC09F5}" destId="{45259BEE-8471-46F9-AFEE-3A3107CC4F0D}" srcOrd="1" destOrd="0" presId="urn:microsoft.com/office/officeart/2008/layout/AlternatingHexagons"/>
    <dgm:cxn modelId="{83631CF3-7724-42CC-AC16-81E52E2EE038}" type="presParOf" srcId="{9ECA8944-38EE-4BFE-8482-043530CC09F5}" destId="{9331211E-10A1-41B9-8487-EE06A586B2CE}" srcOrd="2" destOrd="0" presId="urn:microsoft.com/office/officeart/2008/layout/AlternatingHexagons"/>
    <dgm:cxn modelId="{6252E99B-B937-403D-9D0C-11367F56F5DD}" type="presParOf" srcId="{9ECA8944-38EE-4BFE-8482-043530CC09F5}" destId="{D7DC1085-5F69-4BB3-9B1E-DF546A2DA2F6}" srcOrd="3" destOrd="0" presId="urn:microsoft.com/office/officeart/2008/layout/AlternatingHexagons"/>
    <dgm:cxn modelId="{8FA0B2F2-370C-49F9-8885-0E71E9E841FC}" type="presParOf" srcId="{9ECA8944-38EE-4BFE-8482-043530CC09F5}" destId="{DFB622FD-0C4F-49F5-A7CA-A2A261127F73}" srcOrd="4" destOrd="0" presId="urn:microsoft.com/office/officeart/2008/layout/AlternatingHexagons"/>
    <dgm:cxn modelId="{1F371059-9CE9-44DF-A301-5BD7962D265D}" type="presParOf" srcId="{212BADF2-07B2-4665-A040-6EBD7A9E3A32}" destId="{54C566E1-2205-4FFF-BD72-5A77B89814DE}" srcOrd="1" destOrd="0" presId="urn:microsoft.com/office/officeart/2008/layout/AlternatingHexagons"/>
    <dgm:cxn modelId="{5E587C7D-2BD4-460D-BED4-3F49FB7145FD}" type="presParOf" srcId="{212BADF2-07B2-4665-A040-6EBD7A9E3A32}" destId="{B0050B84-907A-43FA-8A38-17C195420B09}" srcOrd="2" destOrd="0" presId="urn:microsoft.com/office/officeart/2008/layout/AlternatingHexagons"/>
    <dgm:cxn modelId="{44314A8E-CE0D-464B-B0C6-A420F2E625B7}" type="presParOf" srcId="{B0050B84-907A-43FA-8A38-17C195420B09}" destId="{4092ED9B-5313-4ED3-A2BD-751A89E2F60C}" srcOrd="0" destOrd="0" presId="urn:microsoft.com/office/officeart/2008/layout/AlternatingHexagons"/>
    <dgm:cxn modelId="{9CFA8301-01DB-45CC-801F-CA37E64C2EE7}" type="presParOf" srcId="{B0050B84-907A-43FA-8A38-17C195420B09}" destId="{A6D11D68-BABA-40EF-B554-F59D7B1C8F39}" srcOrd="1" destOrd="0" presId="urn:microsoft.com/office/officeart/2008/layout/AlternatingHexagons"/>
    <dgm:cxn modelId="{DFB7F84A-4508-4C8F-9F45-6217E6862385}" type="presParOf" srcId="{B0050B84-907A-43FA-8A38-17C195420B09}" destId="{F39FD73D-A9FE-48E5-ADBE-5210FED0191C}" srcOrd="2" destOrd="0" presId="urn:microsoft.com/office/officeart/2008/layout/AlternatingHexagons"/>
    <dgm:cxn modelId="{258C443A-21F1-4312-8584-50F0A523857C}" type="presParOf" srcId="{B0050B84-907A-43FA-8A38-17C195420B09}" destId="{2EA7E480-81A9-477E-9448-2C63ED2D1311}" srcOrd="3" destOrd="0" presId="urn:microsoft.com/office/officeart/2008/layout/AlternatingHexagons"/>
    <dgm:cxn modelId="{459E2D9E-0249-4DFD-9DB4-7CBCD2CEC335}" type="presParOf" srcId="{B0050B84-907A-43FA-8A38-17C195420B09}" destId="{C0F8F60A-C6AE-45B6-BE2B-8EB5B54F84D4}" srcOrd="4" destOrd="0" presId="urn:microsoft.com/office/officeart/2008/layout/AlternatingHexagons"/>
    <dgm:cxn modelId="{AB190E4C-C2E9-41A0-A0FB-C29F0ECB4F38}" type="presParOf" srcId="{212BADF2-07B2-4665-A040-6EBD7A9E3A32}" destId="{BAF05F68-618A-4A6C-BE23-7DF4DE64F4C8}" srcOrd="3" destOrd="0" presId="urn:microsoft.com/office/officeart/2008/layout/AlternatingHexagons"/>
    <dgm:cxn modelId="{7E0BD57C-A88C-41D6-A868-5DBCE6E6B121}" type="presParOf" srcId="{212BADF2-07B2-4665-A040-6EBD7A9E3A32}" destId="{02A9A5CC-7C31-47AC-9FBA-75CF92238BEF}" srcOrd="4" destOrd="0" presId="urn:microsoft.com/office/officeart/2008/layout/AlternatingHexagons"/>
    <dgm:cxn modelId="{84D6E6DD-9172-4B30-A68A-D317A7F11BCD}" type="presParOf" srcId="{02A9A5CC-7C31-47AC-9FBA-75CF92238BEF}" destId="{3D0D7584-3DC9-4E11-9DAD-EF911E40BE66}" srcOrd="0" destOrd="0" presId="urn:microsoft.com/office/officeart/2008/layout/AlternatingHexagons"/>
    <dgm:cxn modelId="{13C20BC3-DA93-4665-8EB0-2EC087A21A53}" type="presParOf" srcId="{02A9A5CC-7C31-47AC-9FBA-75CF92238BEF}" destId="{D3FED963-399C-4D53-91B0-10EF0419FD25}" srcOrd="1" destOrd="0" presId="urn:microsoft.com/office/officeart/2008/layout/AlternatingHexagons"/>
    <dgm:cxn modelId="{384E2AC9-0C6C-4134-B31A-33B095070160}" type="presParOf" srcId="{02A9A5CC-7C31-47AC-9FBA-75CF92238BEF}" destId="{883290EF-8D43-4504-A143-5BEC9B75180E}" srcOrd="2" destOrd="0" presId="urn:microsoft.com/office/officeart/2008/layout/AlternatingHexagons"/>
    <dgm:cxn modelId="{75510622-5EC5-4AB0-9EFD-C825D7EA4433}" type="presParOf" srcId="{02A9A5CC-7C31-47AC-9FBA-75CF92238BEF}" destId="{E1E74F67-A300-4C77-A1DF-E579A664A816}" srcOrd="3" destOrd="0" presId="urn:microsoft.com/office/officeart/2008/layout/AlternatingHexagons"/>
    <dgm:cxn modelId="{FBA3E945-92B3-4678-9876-BEE9CEC3F64C}" type="presParOf" srcId="{02A9A5CC-7C31-47AC-9FBA-75CF92238BEF}" destId="{B302D1AE-5E68-4A5F-9026-6F5B6AB8C20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1EB95-5DED-4AE0-86D0-7AC97AB93EBC}">
      <dsp:nvSpPr>
        <dsp:cNvPr id="0" name=""/>
        <dsp:cNvSpPr/>
      </dsp:nvSpPr>
      <dsp:spPr>
        <a:xfrm rot="5400000">
          <a:off x="3577111" y="105638"/>
          <a:ext cx="1625203" cy="1413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HISTORICAL AND SEMI HISTORICAL  WORKS IN PUNJABI AND HINDI</a:t>
          </a:r>
          <a:endParaRPr lang="en-IN" sz="1400" kern="1200" dirty="0"/>
        </a:p>
      </dsp:txBody>
      <dsp:txXfrm rot="-5400000">
        <a:off x="3903086" y="253261"/>
        <a:ext cx="973252" cy="1118681"/>
      </dsp:txXfrm>
    </dsp:sp>
    <dsp:sp modelId="{45259BEE-8471-46F9-AFEE-3A3107CC4F0D}">
      <dsp:nvSpPr>
        <dsp:cNvPr id="0" name=""/>
        <dsp:cNvSpPr/>
      </dsp:nvSpPr>
      <dsp:spPr>
        <a:xfrm>
          <a:off x="5316417" y="388641"/>
          <a:ext cx="1633768" cy="850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6">
                  <a:lumMod val="75000"/>
                </a:schemeClr>
              </a:solidFill>
            </a:rPr>
            <a:t>LORE ,FOLK SONGS AND SAYINGS </a:t>
          </a:r>
          <a:endParaRPr lang="en-IN" sz="20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316417" y="388641"/>
        <a:ext cx="1633768" cy="850130"/>
      </dsp:txXfrm>
    </dsp:sp>
    <dsp:sp modelId="{DFB622FD-0C4F-49F5-A7CA-A2A261127F73}">
      <dsp:nvSpPr>
        <dsp:cNvPr id="0" name=""/>
        <dsp:cNvSpPr/>
      </dsp:nvSpPr>
      <dsp:spPr>
        <a:xfrm rot="5400000">
          <a:off x="1488882" y="278250"/>
          <a:ext cx="1625203" cy="1413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RELIGIOUS LITERATURE OF SIKHS</a:t>
          </a:r>
          <a:endParaRPr lang="en-IN" sz="1500" kern="1200" dirty="0"/>
        </a:p>
      </dsp:txBody>
      <dsp:txXfrm rot="-5400000">
        <a:off x="1814857" y="425873"/>
        <a:ext cx="973252" cy="1118681"/>
      </dsp:txXfrm>
    </dsp:sp>
    <dsp:sp modelId="{4092ED9B-5313-4ED3-A2BD-751A89E2F60C}">
      <dsp:nvSpPr>
        <dsp:cNvPr id="0" name=""/>
        <dsp:cNvSpPr/>
      </dsp:nvSpPr>
      <dsp:spPr>
        <a:xfrm rot="5400000">
          <a:off x="2857033" y="1502386"/>
          <a:ext cx="1625203" cy="1413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HISTORICAL LITERATURE IN PERSIAN </a:t>
          </a:r>
          <a:endParaRPr lang="en-IN" sz="1400" kern="1200" dirty="0"/>
        </a:p>
      </dsp:txBody>
      <dsp:txXfrm rot="-5400000">
        <a:off x="3183008" y="1650009"/>
        <a:ext cx="973252" cy="1118681"/>
      </dsp:txXfrm>
    </dsp:sp>
    <dsp:sp modelId="{A6D11D68-BABA-40EF-B554-F59D7B1C8F39}">
      <dsp:nvSpPr>
        <dsp:cNvPr id="0" name=""/>
        <dsp:cNvSpPr/>
      </dsp:nvSpPr>
      <dsp:spPr>
        <a:xfrm>
          <a:off x="1186261" y="1705618"/>
          <a:ext cx="1767909" cy="975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accent6">
                  <a:lumMod val="75000"/>
                </a:schemeClr>
              </a:solidFill>
            </a:rPr>
            <a:t>NUMINMATICS</a:t>
          </a:r>
          <a:endParaRPr lang="en-IN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186261" y="1705618"/>
        <a:ext cx="1767909" cy="975121"/>
      </dsp:txXfrm>
    </dsp:sp>
    <dsp:sp modelId="{C0F8F60A-C6AE-45B6-BE2B-8EB5B54F84D4}">
      <dsp:nvSpPr>
        <dsp:cNvPr id="0" name=""/>
        <dsp:cNvSpPr/>
      </dsp:nvSpPr>
      <dsp:spPr>
        <a:xfrm rot="5400000">
          <a:off x="5161295" y="1574399"/>
          <a:ext cx="1625203" cy="1413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URDU SOURCES</a:t>
          </a:r>
          <a:endParaRPr lang="en-IN" sz="1400" kern="1200" dirty="0"/>
        </a:p>
      </dsp:txBody>
      <dsp:txXfrm rot="-5400000">
        <a:off x="5487270" y="1722022"/>
        <a:ext cx="973252" cy="1118681"/>
      </dsp:txXfrm>
    </dsp:sp>
    <dsp:sp modelId="{3D0D7584-3DC9-4E11-9DAD-EF911E40BE66}">
      <dsp:nvSpPr>
        <dsp:cNvPr id="0" name=""/>
        <dsp:cNvSpPr/>
      </dsp:nvSpPr>
      <dsp:spPr>
        <a:xfrm rot="5400000">
          <a:off x="3663968" y="2935490"/>
          <a:ext cx="1625203" cy="1413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RECORDS OF BRITISH-INDIAN GOVT AND PRIVATE PAPERS OF GOVERNOR GENERALS </a:t>
          </a:r>
          <a:endParaRPr lang="en-IN" sz="1200" kern="1200" dirty="0"/>
        </a:p>
      </dsp:txBody>
      <dsp:txXfrm rot="-5400000">
        <a:off x="3989943" y="3083113"/>
        <a:ext cx="973252" cy="1118681"/>
      </dsp:txXfrm>
    </dsp:sp>
    <dsp:sp modelId="{D3FED963-399C-4D53-91B0-10EF0419FD25}">
      <dsp:nvSpPr>
        <dsp:cNvPr id="0" name=""/>
        <dsp:cNvSpPr/>
      </dsp:nvSpPr>
      <dsp:spPr>
        <a:xfrm>
          <a:off x="5388422" y="3052939"/>
          <a:ext cx="1489758" cy="117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accent6">
                  <a:lumMod val="75000"/>
                </a:schemeClr>
              </a:solidFill>
            </a:rPr>
            <a:t>BUILDINGS AND MONUMENTS ,AND HISTORICAL PAINTINGS</a:t>
          </a:r>
          <a:endParaRPr lang="en-IN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388422" y="3052939"/>
        <a:ext cx="1489758" cy="1179029"/>
      </dsp:txXfrm>
    </dsp:sp>
    <dsp:sp modelId="{B302D1AE-5E68-4A5F-9026-6F5B6AB8C209}">
      <dsp:nvSpPr>
        <dsp:cNvPr id="0" name=""/>
        <dsp:cNvSpPr/>
      </dsp:nvSpPr>
      <dsp:spPr>
        <a:xfrm rot="5400000">
          <a:off x="1245930" y="2514918"/>
          <a:ext cx="1764808" cy="183274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ACCOUNTS OF FOREIGN TRAVELLERS AND OTHER ENGLISH SOURCES</a:t>
          </a:r>
          <a:endParaRPr lang="en-IN" sz="1400" kern="1200" dirty="0"/>
        </a:p>
      </dsp:txBody>
      <dsp:txXfrm rot="-5400000">
        <a:off x="1517419" y="2843022"/>
        <a:ext cx="1221830" cy="1176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87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754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07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084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503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07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13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70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96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76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439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2733-DB97-44A1-A3CD-D2B65FB70D58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C69D8-27C9-4FA1-B837-9BBD1F0E9E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6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SOURCES OF SIKH HISTORY OF PUNJAB </a:t>
            </a:r>
            <a:endParaRPr lang="en-IN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721968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Shri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guru </a:t>
            </a:r>
            <a:r>
              <a:rPr lang="en-US" sz="3600" dirty="0">
                <a:solidFill>
                  <a:schemeClr val="accent4">
                    <a:lumMod val="75000"/>
                  </a:schemeClr>
                </a:solidFill>
              </a:rPr>
              <a:t>N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anak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Dev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founded the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sikh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religion in the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punjab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region of the northern part of the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indian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subcontinent in the end of fifteenth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century.He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was the first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sikh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guru.The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tenth ,Guru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Gobind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Singh ,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formalised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its practices on 13 April 1699</a:t>
            </a:r>
            <a:r>
              <a:rPr lang="en-US" sz="3600" dirty="0" smtClean="0"/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1783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73616" cy="128701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Footlight MT Light" pitchFamily="18" charset="0"/>
              </a:rPr>
              <a:t>DIFFICULTIES IN RECOSTRUCTING THE HISTORY OF PUNJAB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Footlight MT Ligh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u="sng" dirty="0" smtClean="0">
                <a:solidFill>
                  <a:schemeClr val="accent4">
                    <a:lumMod val="75000"/>
                  </a:schemeClr>
                </a:solidFill>
              </a:rPr>
              <a:t>CAUSES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The lack of taste among the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punjabi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 for writing history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Wide spread disturbance due to foreign invasions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Based views of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persian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 historians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Shortcomings in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janam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sakhis</a:t>
            </a:r>
            <a:endParaRPr lang="en-IN" sz="40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IN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56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Footlight MT Light" pitchFamily="18" charset="0"/>
              </a:rPr>
              <a:t>DIFFICULTIES IN RECOSTRUCTING THE HISTORY OF PUNJAB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Strict policy of Aurangzeb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A period of disturbance after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thr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 death of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aurangzeb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Limitations of the historicity of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</a:rPr>
              <a:t>sikh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 accounts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Attempts of Hindu priesthood to conceal historical Facts</a:t>
            </a:r>
          </a:p>
        </p:txBody>
      </p:sp>
    </p:spTree>
    <p:extLst>
      <p:ext uri="{BB962C8B-B14F-4D97-AF65-F5344CB8AC3E}">
        <p14:creationId xmlns:p14="http://schemas.microsoft.com/office/powerpoint/2010/main" val="53221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Footlight MT Light" pitchFamily="18" charset="0"/>
              </a:rPr>
              <a:t>DIFFICULTIES IN RECOSTRUCTING THE HISTORY OF PUNJAB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Partition of 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</a:rPr>
              <a:t>punjab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 1947 A.D.</a:t>
            </a: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Punjab the part of Mughal Empire</a:t>
            </a: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Mixture of History and Myth</a:t>
            </a: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</a:rPr>
              <a:t>Untapped historical 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</a:rPr>
              <a:t>sourses</a:t>
            </a:r>
            <a:endParaRPr lang="en-US" sz="48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72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MAIN SOURSES OF HISTORY OF PUNJAB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5732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9511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204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SOURCES OF SIKH HISTORY OF PUNJAB </vt:lpstr>
      <vt:lpstr>DIFFICULTIES IN RECOSTRUCTING THE HISTORY OF PUNJAB</vt:lpstr>
      <vt:lpstr>DIFFICULTIES IN RECOSTRUCTING THE HISTORY OF PUNJAB</vt:lpstr>
      <vt:lpstr>DIFFICULTIES IN RECOSTRUCTING THE HISTORY OF PUNJAB</vt:lpstr>
      <vt:lpstr>MAIN SOURSES OF HISTORY OF PUNJAB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SOURCES OF HISTORY OF PUNJAB</dc:title>
  <dc:creator>COMPAQ</dc:creator>
  <cp:lastModifiedBy>COMPAQ</cp:lastModifiedBy>
  <cp:revision>7</cp:revision>
  <dcterms:created xsi:type="dcterms:W3CDTF">2024-01-08T07:26:14Z</dcterms:created>
  <dcterms:modified xsi:type="dcterms:W3CDTF">2024-01-08T08:36:03Z</dcterms:modified>
</cp:coreProperties>
</file>